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8" r:id="rId2"/>
    <p:sldId id="279" r:id="rId3"/>
    <p:sldId id="273" r:id="rId4"/>
    <p:sldId id="377" r:id="rId5"/>
    <p:sldId id="281" r:id="rId6"/>
    <p:sldId id="380" r:id="rId7"/>
    <p:sldId id="381" r:id="rId8"/>
    <p:sldId id="382" r:id="rId9"/>
    <p:sldId id="282" r:id="rId10"/>
    <p:sldId id="38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D8C"/>
    <a:srgbClr val="185988"/>
    <a:srgbClr val="F5F5F5"/>
    <a:srgbClr val="C3B171"/>
    <a:srgbClr val="012640"/>
    <a:srgbClr val="DAC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252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55651-92D2-A373-E858-3289C6C8F067}"/>
              </a:ext>
            </a:extLst>
          </p:cNvPr>
          <p:cNvSpPr/>
          <p:nvPr/>
        </p:nvSpPr>
        <p:spPr>
          <a:xfrm>
            <a:off x="4052047" y="1075765"/>
            <a:ext cx="4016188" cy="1470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5B2D16-14DA-B991-8CEC-711D3420717D}"/>
              </a:ext>
            </a:extLst>
          </p:cNvPr>
          <p:cNvSpPr/>
          <p:nvPr/>
        </p:nvSpPr>
        <p:spPr>
          <a:xfrm>
            <a:off x="8557707" y="5289176"/>
            <a:ext cx="3521337" cy="14702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215FC-EC8A-2B7F-992C-B67809173DC5}"/>
              </a:ext>
            </a:extLst>
          </p:cNvPr>
          <p:cNvSpPr txBox="1"/>
          <p:nvPr/>
        </p:nvSpPr>
        <p:spPr>
          <a:xfrm>
            <a:off x="8833757" y="5460505"/>
            <a:ext cx="3358244" cy="123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</a:t>
            </a:r>
            <a:r>
              <a:rPr lang="ko-KR" altLang="en-US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융합학부</a:t>
            </a:r>
            <a:endParaRPr lang="en-US" altLang="ko-KR" sz="1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</a:t>
            </a:r>
            <a:r>
              <a:rPr lang="en-US" altLang="ko-KR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</a:t>
            </a:r>
            <a:r>
              <a:rPr lang="ko-KR" altLang="en-US" sz="16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전공</a:t>
            </a:r>
            <a:endParaRPr lang="en-US" altLang="ko-KR" sz="16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김나연</a:t>
            </a:r>
            <a:r>
              <a:rPr lang="en-US" altLang="ko-KR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이정민</a:t>
            </a:r>
            <a:r>
              <a:rPr lang="en-US" altLang="ko-KR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허세진</a:t>
            </a:r>
            <a:endParaRPr lang="ko-KR" altLang="en-US" sz="2000" b="1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5B615-05C5-C63E-330A-1087B79CCE71}"/>
              </a:ext>
            </a:extLst>
          </p:cNvPr>
          <p:cNvSpPr txBox="1"/>
          <p:nvPr/>
        </p:nvSpPr>
        <p:spPr>
          <a:xfrm>
            <a:off x="4297094" y="3707934"/>
            <a:ext cx="4140878" cy="1474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Meditake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spc="3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복약 관리 프로젝트</a:t>
            </a:r>
            <a:endParaRPr lang="ko-KR" altLang="en-US" sz="3200" b="1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 descr="텍스트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01F3EE60-35A7-3045-D2A9-8512BDF2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84" y="1979836"/>
            <a:ext cx="1728098" cy="17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321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gitignore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E20E0E-AF66-185E-2306-D3240E8A7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1" y="1129886"/>
            <a:ext cx="5928717" cy="492083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5F437F-601C-D560-1CDD-16C926948C20}"/>
              </a:ext>
            </a:extLst>
          </p:cNvPr>
          <p:cNvGrpSpPr/>
          <p:nvPr/>
        </p:nvGrpSpPr>
        <p:grpSpPr>
          <a:xfrm>
            <a:off x="4829056" y="1092278"/>
            <a:ext cx="7165123" cy="5144921"/>
            <a:chOff x="-143873" y="1413169"/>
            <a:chExt cx="11109551" cy="1457084"/>
          </a:xfrm>
          <a:solidFill>
            <a:schemeClr val="bg1"/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38E9005-E028-EF2C-B0A6-4E8D852AB239}"/>
                </a:ext>
              </a:extLst>
            </p:cNvPr>
            <p:cNvSpPr/>
            <p:nvPr/>
          </p:nvSpPr>
          <p:spPr>
            <a:xfrm>
              <a:off x="723438" y="1453051"/>
              <a:ext cx="10242240" cy="1417202"/>
            </a:xfrm>
            <a:prstGeom prst="roundRect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B2F4BA-3E1B-9AC7-5247-CBB33F50CAF1}"/>
                </a:ext>
              </a:extLst>
            </p:cNvPr>
            <p:cNvSpPr txBox="1"/>
            <p:nvPr/>
          </p:nvSpPr>
          <p:spPr>
            <a:xfrm flipH="1">
              <a:off x="-143873" y="1413169"/>
              <a:ext cx="11109551" cy="13916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600" spc="300" dirty="0"/>
                <a:t>- gitignore.io:</a:t>
              </a:r>
              <a:br>
                <a:rPr lang="en-US" altLang="ko-KR" sz="1600" spc="300" dirty="0"/>
              </a:br>
              <a:r>
                <a:rPr lang="en-US" altLang="ko-KR" sz="1600" spc="300" dirty="0"/>
                <a:t>  </a:t>
              </a:r>
              <a:r>
                <a:rPr lang="ko-KR" altLang="en-US" sz="1600" spc="300" dirty="0"/>
                <a:t>프로젝트에 권장되는 </a:t>
              </a:r>
              <a:r>
                <a:rPr lang="en-US" altLang="ko-KR" sz="1600" spc="300" dirty="0" err="1"/>
                <a:t>gitignore</a:t>
              </a:r>
              <a:r>
                <a:rPr lang="ko-KR" altLang="en-US" sz="1600" spc="300" dirty="0"/>
                <a:t>설정 파일 열람가능</a:t>
              </a:r>
              <a:endParaRPr lang="en-US" altLang="ko-KR" sz="1600" spc="300" dirty="0"/>
            </a:p>
            <a:p>
              <a:pPr>
                <a:lnSpc>
                  <a:spcPct val="200000"/>
                </a:lnSpc>
              </a:pPr>
              <a:endParaRPr lang="ko-KR" altLang="en-US" sz="1600" spc="300" dirty="0"/>
            </a:p>
            <a:p>
              <a:pPr>
                <a:lnSpc>
                  <a:spcPct val="200000"/>
                </a:lnSpc>
              </a:pPr>
              <a:r>
                <a:rPr lang="en-US" altLang="ko-KR" sz="1600" spc="300" dirty="0"/>
                <a:t>- /</a:t>
              </a:r>
              <a:r>
                <a:rPr lang="ko-KR" altLang="en-US" sz="1600" spc="300" dirty="0" err="1"/>
                <a:t>폴더명</a:t>
              </a:r>
              <a:r>
                <a:rPr lang="en-US" altLang="ko-KR" sz="1600" spc="300" dirty="0"/>
                <a:t>/:</a:t>
              </a:r>
              <a:br>
                <a:rPr lang="en-US" altLang="ko-KR" sz="1600" spc="300" dirty="0"/>
              </a:br>
              <a:r>
                <a:rPr lang="en-US" altLang="ko-KR" sz="1600" spc="300" dirty="0"/>
                <a:t>  git</a:t>
              </a:r>
              <a:r>
                <a:rPr lang="ko-KR" altLang="en-US" sz="1600" spc="300" dirty="0" err="1"/>
                <a:t>루트폴더의</a:t>
              </a:r>
              <a:r>
                <a:rPr lang="ko-KR" altLang="en-US" sz="1600" spc="300" dirty="0"/>
                <a:t> 폴더명에 포함된 모든 항목 제외</a:t>
              </a:r>
              <a:endParaRPr lang="en-US" altLang="ko-KR" sz="1600" spc="300" dirty="0"/>
            </a:p>
            <a:p>
              <a:pPr>
                <a:lnSpc>
                  <a:spcPct val="200000"/>
                </a:lnSpc>
              </a:pPr>
              <a:endParaRPr lang="ko-KR" altLang="en-US" sz="1600" spc="300" dirty="0"/>
            </a:p>
            <a:p>
              <a:pPr>
                <a:lnSpc>
                  <a:spcPct val="200000"/>
                </a:lnSpc>
              </a:pPr>
              <a:r>
                <a:rPr lang="en-US" altLang="ko-KR" sz="1600" spc="300" dirty="0"/>
                <a:t>- </a:t>
              </a:r>
              <a:r>
                <a:rPr lang="ko-KR" altLang="en-US" sz="1600" spc="300" dirty="0" err="1"/>
                <a:t>폴더명</a:t>
              </a:r>
              <a:r>
                <a:rPr lang="en-US" altLang="ko-KR" sz="1600" spc="300" dirty="0"/>
                <a:t>/:</a:t>
              </a:r>
              <a:br>
                <a:rPr lang="en-US" altLang="ko-KR" sz="1600" spc="300" dirty="0"/>
              </a:br>
              <a:r>
                <a:rPr lang="en-US" altLang="ko-KR" sz="1600" spc="300" dirty="0"/>
                <a:t>  </a:t>
              </a:r>
              <a:r>
                <a:rPr lang="ko-KR" altLang="en-US" sz="1600" spc="300" dirty="0"/>
                <a:t>폴더의 상위 경로 상관없이 폴더명에 포함된 모든 항목 제외</a:t>
              </a:r>
              <a:endParaRPr lang="en-US" altLang="ko-KR" sz="1600" spc="300" dirty="0"/>
            </a:p>
            <a:p>
              <a:pPr>
                <a:lnSpc>
                  <a:spcPct val="200000"/>
                </a:lnSpc>
              </a:pPr>
              <a:endParaRPr lang="ko-KR" altLang="en-US" sz="1600" spc="300" dirty="0"/>
            </a:p>
            <a:p>
              <a:pPr>
                <a:lnSpc>
                  <a:spcPct val="200000"/>
                </a:lnSpc>
              </a:pPr>
              <a:r>
                <a:rPr lang="en-US" altLang="ko-KR" sz="1500" spc="300" dirty="0"/>
                <a:t>- </a:t>
              </a:r>
              <a:r>
                <a:rPr lang="ko-KR" altLang="en-US" sz="1500" spc="300" dirty="0"/>
                <a:t>이미 </a:t>
              </a:r>
              <a:r>
                <a:rPr lang="en-US" altLang="ko-KR" sz="1500" spc="300" dirty="0"/>
                <a:t>git</a:t>
              </a:r>
              <a:r>
                <a:rPr lang="ko-KR" altLang="en-US" sz="1500" spc="300" dirty="0"/>
                <a:t>에 </a:t>
              </a:r>
              <a:r>
                <a:rPr lang="en-US" altLang="ko-KR" sz="1500" spc="300" dirty="0"/>
                <a:t>push</a:t>
              </a:r>
              <a:r>
                <a:rPr lang="ko-KR" altLang="en-US" sz="1500" spc="300" dirty="0"/>
                <a:t>된 파일은 </a:t>
              </a:r>
              <a:r>
                <a:rPr lang="en-US" altLang="ko-KR" sz="1500" spc="300" dirty="0" err="1"/>
                <a:t>gitignore</a:t>
              </a:r>
              <a:r>
                <a:rPr lang="en-US" altLang="ko-KR" sz="1500" spc="300" dirty="0"/>
                <a:t> </a:t>
              </a:r>
              <a:r>
                <a:rPr lang="ko-KR" altLang="en-US" sz="1500" spc="300" dirty="0"/>
                <a:t>설정의 영향을 받지 않음</a:t>
              </a:r>
              <a:endParaRPr lang="en-US" altLang="ko-KR" sz="1500" spc="3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937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70731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616262"/>
            <a:ext cx="152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674708" y="2413198"/>
            <a:ext cx="3519233" cy="523220"/>
            <a:chOff x="1191929" y="2733040"/>
            <a:chExt cx="351923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9861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#1, 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7350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복원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674708" y="3761817"/>
            <a:ext cx="2426110" cy="525509"/>
            <a:chOff x="1191929" y="2730751"/>
            <a:chExt cx="2426110" cy="5255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9861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#2, 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2025936" y="2730751"/>
              <a:ext cx="1592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Branch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BBA2171-6BF7-65E8-89E3-232990558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8" r="11551"/>
          <a:stretch/>
        </p:blipFill>
        <p:spPr>
          <a:xfrm>
            <a:off x="7073152" y="0"/>
            <a:ext cx="5118847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D17CC7F-94F5-D251-1BB5-B71CB1C299F8}"/>
              </a:ext>
            </a:extLst>
          </p:cNvPr>
          <p:cNvGrpSpPr/>
          <p:nvPr/>
        </p:nvGrpSpPr>
        <p:grpSpPr>
          <a:xfrm>
            <a:off x="700211" y="5110436"/>
            <a:ext cx="2924516" cy="525509"/>
            <a:chOff x="1191929" y="2730751"/>
            <a:chExt cx="2924516" cy="5255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70FB10-5413-4204-C3D2-D61AED80ECC6}"/>
                </a:ext>
              </a:extLst>
            </p:cNvPr>
            <p:cNvSpPr txBox="1"/>
            <p:nvPr/>
          </p:nvSpPr>
          <p:spPr>
            <a:xfrm>
              <a:off x="1191929" y="2733040"/>
              <a:ext cx="9861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#3, 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D7A032-520F-50E6-A4F3-9BF39F1B3E1C}"/>
                </a:ext>
              </a:extLst>
            </p:cNvPr>
            <p:cNvSpPr txBox="1"/>
            <p:nvPr/>
          </p:nvSpPr>
          <p:spPr>
            <a:xfrm>
              <a:off x="2025936" y="2730751"/>
              <a:ext cx="2090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gitignore</a:t>
              </a:r>
              <a:endParaRPr lang="ko-KR" altLang="en-US" sz="2800" b="1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676EED1-2A31-7214-03BA-E268A9B5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6208956" y="3564123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2" y="3708260"/>
              <a:ext cx="4883926" cy="1748664"/>
              <a:chOff x="2700072" y="2021840"/>
              <a:chExt cx="6650311" cy="238111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408457" y="3271403"/>
                <a:ext cx="594192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복원</a:t>
                </a:r>
                <a:endParaRPr lang="ko-KR" altLang="en-US" sz="4800" b="1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A248FD-8C92-39D1-F83B-3FCC7A75C6C2}"/>
              </a:ext>
            </a:extLst>
          </p:cNvPr>
          <p:cNvGrpSpPr/>
          <p:nvPr/>
        </p:nvGrpSpPr>
        <p:grpSpPr>
          <a:xfrm>
            <a:off x="1312611" y="1209821"/>
            <a:ext cx="9566777" cy="3917241"/>
            <a:chOff x="2235635" y="1358660"/>
            <a:chExt cx="7764013" cy="652059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796F8EB-A96F-B341-3828-04D70255E67F}"/>
                </a:ext>
              </a:extLst>
            </p:cNvPr>
            <p:cNvSpPr/>
            <p:nvPr/>
          </p:nvSpPr>
          <p:spPr>
            <a:xfrm>
              <a:off x="2235635" y="1358662"/>
              <a:ext cx="7764013" cy="6520589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B1D9BA-4ED7-E1F8-601B-836548F235BA}"/>
                </a:ext>
              </a:extLst>
            </p:cNvPr>
            <p:cNvSpPr txBox="1"/>
            <p:nvPr/>
          </p:nvSpPr>
          <p:spPr>
            <a:xfrm flipH="1">
              <a:off x="2555588" y="1358660"/>
              <a:ext cx="7223700" cy="6141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spc="300"/>
                <a:t>1. Unity </a:t>
              </a:r>
              <a:r>
                <a:rPr lang="ko-KR" altLang="en-US" sz="2000" spc="300"/>
                <a:t>라이브러리 파일이 </a:t>
              </a:r>
              <a:r>
                <a:rPr lang="en-US" altLang="ko-KR" sz="2000" spc="300"/>
                <a:t>Git </a:t>
              </a:r>
              <a:r>
                <a:rPr lang="ko-KR" altLang="en-US" sz="2000" spc="300"/>
                <a:t>단일 파일 업로드 허용 용량 초과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2. Git LFS </a:t>
              </a:r>
              <a:r>
                <a:rPr lang="ko-KR" altLang="en-US" sz="2000" spc="300"/>
                <a:t>적용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3. LFS </a:t>
              </a:r>
              <a:r>
                <a:rPr lang="ko-KR" altLang="en-US" sz="2000" spc="300"/>
                <a:t>한도 초과로 커밋 불가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4. LFS </a:t>
              </a:r>
              <a:r>
                <a:rPr lang="ko-KR" altLang="en-US" sz="2000" spc="300"/>
                <a:t>제거 시도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5. </a:t>
              </a:r>
              <a:r>
                <a:rPr lang="ko-KR" altLang="en-US" sz="2000" spc="300"/>
                <a:t>프로젝트 파일 삭제됨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6. </a:t>
              </a:r>
              <a:r>
                <a:rPr lang="ko-KR" altLang="en-US" sz="2000" spc="300"/>
                <a:t>복원 과정에서 최신 커밋 손실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60BC49-090F-6864-64B6-2E7F16FBDF44}"/>
              </a:ext>
            </a:extLst>
          </p:cNvPr>
          <p:cNvSpPr txBox="1"/>
          <p:nvPr/>
        </p:nvSpPr>
        <p:spPr>
          <a:xfrm flipH="1">
            <a:off x="1005837" y="174504"/>
            <a:ext cx="460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복원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86EDE2-5793-9A9B-429A-15E0404015BF}"/>
              </a:ext>
            </a:extLst>
          </p:cNvPr>
          <p:cNvSpPr txBox="1"/>
          <p:nvPr/>
        </p:nvSpPr>
        <p:spPr>
          <a:xfrm>
            <a:off x="439803" y="5648178"/>
            <a:ext cx="11816977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/>
              <a:t>: main brain</a:t>
            </a:r>
            <a:r>
              <a:rPr lang="ko-KR" altLang="en-US" sz="2000" spc="300" dirty="0"/>
              <a:t>에서만 </a:t>
            </a:r>
            <a:r>
              <a:rPr lang="ko-KR" altLang="en-US" sz="2000" spc="300" dirty="0" err="1"/>
              <a:t>사용중</a:t>
            </a:r>
            <a:r>
              <a:rPr lang="ko-KR" altLang="en-US" sz="2000" spc="300" dirty="0"/>
              <a:t> 복원 과정에서 작업 후 파일이 작업 전 파일로 </a:t>
            </a:r>
            <a:r>
              <a:rPr lang="ko-KR" altLang="en-US" sz="2000" spc="300" dirty="0" err="1"/>
              <a:t>덮어씌워짐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8A0BD-EB72-E58F-1FCF-758B07CA0E06}"/>
              </a:ext>
            </a:extLst>
          </p:cNvPr>
          <p:cNvSpPr txBox="1"/>
          <p:nvPr/>
        </p:nvSpPr>
        <p:spPr>
          <a:xfrm>
            <a:off x="229134" y="5245855"/>
            <a:ext cx="1004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원인</a:t>
            </a:r>
          </a:p>
        </p:txBody>
      </p:sp>
    </p:spTree>
    <p:extLst>
      <p:ext uri="{BB962C8B-B14F-4D97-AF65-F5344CB8AC3E}">
        <p14:creationId xmlns:p14="http://schemas.microsoft.com/office/powerpoint/2010/main" val="121103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6283B2-9813-0BF7-1E40-FDE5B1015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820289" cy="1673413"/>
              <a:chOff x="2700072" y="2021840"/>
              <a:chExt cx="5201987" cy="227864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5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588181" y="3168936"/>
                <a:ext cx="331387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Branch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321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Branch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42E368-9632-31C6-397D-76D6DCB78F32}"/>
              </a:ext>
            </a:extLst>
          </p:cNvPr>
          <p:cNvGrpSpPr/>
          <p:nvPr/>
        </p:nvGrpSpPr>
        <p:grpSpPr>
          <a:xfrm>
            <a:off x="388612" y="4011710"/>
            <a:ext cx="11730381" cy="1465361"/>
            <a:chOff x="723437" y="1453051"/>
            <a:chExt cx="11730381" cy="75420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51676C-518F-60D3-729F-4BA834F8D719}"/>
                </a:ext>
              </a:extLst>
            </p:cNvPr>
            <p:cNvSpPr/>
            <p:nvPr/>
          </p:nvSpPr>
          <p:spPr>
            <a:xfrm>
              <a:off x="723437" y="1453051"/>
              <a:ext cx="11543411" cy="754203"/>
            </a:xfrm>
            <a:prstGeom prst="roundRect">
              <a:avLst/>
            </a:prstGeom>
            <a:noFill/>
            <a:ln w="57150">
              <a:solidFill>
                <a:srgbClr val="185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CE5080-DED4-AB60-2376-C348BAB37BA8}"/>
                </a:ext>
              </a:extLst>
            </p:cNvPr>
            <p:cNvSpPr txBox="1"/>
            <p:nvPr/>
          </p:nvSpPr>
          <p:spPr>
            <a:xfrm flipH="1">
              <a:off x="875837" y="1471066"/>
              <a:ext cx="11577981" cy="631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spc="300"/>
                <a:t>- </a:t>
              </a:r>
              <a:r>
                <a:rPr lang="ko-KR" altLang="en-US" sz="2000" spc="300"/>
                <a:t>서로 다른 사용자가 </a:t>
              </a:r>
              <a:r>
                <a:rPr lang="en-US" altLang="ko-KR" sz="2000" spc="300"/>
                <a:t>pull</a:t>
              </a:r>
              <a:r>
                <a:rPr lang="ko-KR" altLang="en-US" sz="2000" spc="300"/>
                <a:t>없이 같은 파일을 </a:t>
              </a:r>
              <a:r>
                <a:rPr lang="en-US" altLang="ko-KR" sz="2000" spc="300"/>
                <a:t>push</a:t>
              </a:r>
              <a:r>
                <a:rPr lang="ko-KR" altLang="en-US" sz="2000" spc="300"/>
                <a:t>하면 나중에 </a:t>
              </a:r>
              <a:r>
                <a:rPr lang="en-US" altLang="ko-KR" sz="2000" spc="300"/>
                <a:t>push</a:t>
              </a:r>
              <a:r>
                <a:rPr lang="ko-KR" altLang="en-US" sz="2000" spc="300"/>
                <a:t>하면 충돌이생김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300"/>
                <a:t>- branch</a:t>
              </a:r>
              <a:r>
                <a:rPr lang="ko-KR" altLang="en-US" sz="2000" spc="300"/>
                <a:t>를 나눠서 따로 </a:t>
              </a:r>
              <a:r>
                <a:rPr lang="en-US" altLang="ko-KR" sz="2000" spc="300"/>
                <a:t>push</a:t>
              </a:r>
              <a:r>
                <a:rPr lang="ko-KR" altLang="en-US" sz="2000" spc="300"/>
                <a:t>하고 나중에 일괄적으로 </a:t>
              </a:r>
              <a:r>
                <a:rPr lang="en-US" altLang="ko-KR" sz="2000" spc="300"/>
                <a:t>Merge</a:t>
              </a:r>
              <a:r>
                <a:rPr lang="ko-KR" altLang="en-US" sz="2000" spc="300"/>
                <a:t>하는것이 효율적</a:t>
              </a:r>
              <a:endParaRPr lang="en-US" altLang="ko-KR" sz="2000" spc="30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60B15AE-BFA7-08EC-C774-D43FCC50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12" y="1494129"/>
            <a:ext cx="1934871" cy="19348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C186A2-71FF-B9C6-0DDF-1BBC5CDAF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77" y="1380929"/>
            <a:ext cx="1967447" cy="19674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480F5D-8E20-828D-44F4-209AE57A5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906" y="1380929"/>
            <a:ext cx="1967447" cy="196744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16DF02-03CC-4A3C-2F36-DC8C956EAE16}"/>
              </a:ext>
            </a:extLst>
          </p:cNvPr>
          <p:cNvCxnSpPr>
            <a:stCxn id="11" idx="3"/>
          </p:cNvCxnSpPr>
          <p:nvPr/>
        </p:nvCxnSpPr>
        <p:spPr>
          <a:xfrm flipV="1">
            <a:off x="3339324" y="2364652"/>
            <a:ext cx="88305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D73558-5DAA-181B-675E-A8731A58B07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346854" y="2356509"/>
            <a:ext cx="883052" cy="8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02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321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Merge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A44EA0-E191-A650-FF49-4F8A39C53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" y="1050832"/>
            <a:ext cx="3252993" cy="5212814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06E01A-9CAE-A1D9-D1C2-01809CDF5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81" y="159116"/>
            <a:ext cx="3591318" cy="3711295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25D6A5-0516-59B6-0284-36A635C1B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80" y="3971027"/>
            <a:ext cx="6128261" cy="2339235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7F3C90-1831-A33E-EC6C-924659C2DE9A}"/>
              </a:ext>
            </a:extLst>
          </p:cNvPr>
          <p:cNvSpPr txBox="1"/>
          <p:nvPr/>
        </p:nvSpPr>
        <p:spPr>
          <a:xfrm>
            <a:off x="3050241" y="5437836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1</a:t>
            </a:r>
            <a:endParaRPr lang="ko-KR" alt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E1799-975E-16FC-0D64-2ABE4B94638F}"/>
              </a:ext>
            </a:extLst>
          </p:cNvPr>
          <p:cNvSpPr txBox="1"/>
          <p:nvPr/>
        </p:nvSpPr>
        <p:spPr>
          <a:xfrm>
            <a:off x="6939188" y="2978740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0D6BEB-3F7A-23FC-0409-BA6893267AB0}"/>
              </a:ext>
            </a:extLst>
          </p:cNvPr>
          <p:cNvSpPr txBox="1"/>
          <p:nvPr/>
        </p:nvSpPr>
        <p:spPr>
          <a:xfrm>
            <a:off x="11762742" y="6021615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3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93758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321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3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Merge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164686-6D78-ECB8-8A47-781F18764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6" y="1205064"/>
            <a:ext cx="5668166" cy="1848108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88D373-8E58-2267-7B37-EFEDCC8D3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6" y="3477248"/>
            <a:ext cx="5668166" cy="1848107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8A56D7-CAE8-CB48-7D7E-A70260174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95" y="1184427"/>
            <a:ext cx="4743450" cy="2173857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194CFA-B1D2-2BDF-A57D-7E0B59F96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95" y="3567350"/>
            <a:ext cx="4743450" cy="2486025"/>
          </a:xfrm>
          <a:prstGeom prst="rect">
            <a:avLst/>
          </a:prstGeom>
          <a:ln w="38100">
            <a:solidFill>
              <a:srgbClr val="1B5D8C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BE8A6C-3027-70D0-998D-5740017FCBF8}"/>
              </a:ext>
            </a:extLst>
          </p:cNvPr>
          <p:cNvSpPr txBox="1"/>
          <p:nvPr/>
        </p:nvSpPr>
        <p:spPr>
          <a:xfrm>
            <a:off x="5606417" y="2743590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4</a:t>
            </a:r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855D9-3872-8176-4745-659178B552C3}"/>
              </a:ext>
            </a:extLst>
          </p:cNvPr>
          <p:cNvSpPr txBox="1"/>
          <p:nvPr/>
        </p:nvSpPr>
        <p:spPr>
          <a:xfrm>
            <a:off x="5606418" y="5018776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5</a:t>
            </a:r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9860B-AA53-5076-F17C-3C3FF46E6F44}"/>
              </a:ext>
            </a:extLst>
          </p:cNvPr>
          <p:cNvSpPr txBox="1"/>
          <p:nvPr/>
        </p:nvSpPr>
        <p:spPr>
          <a:xfrm>
            <a:off x="11057134" y="2988952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6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51650-678B-CD4C-0AE9-28302E26CED8}"/>
              </a:ext>
            </a:extLst>
          </p:cNvPr>
          <p:cNvSpPr txBox="1"/>
          <p:nvPr/>
        </p:nvSpPr>
        <p:spPr>
          <a:xfrm>
            <a:off x="11154681" y="5775485"/>
            <a:ext cx="36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7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1473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1279FCA-FD27-048B-624C-FB56929F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207510" cy="1673413"/>
              <a:chOff x="2700072" y="2021840"/>
              <a:chExt cx="5729254" cy="227864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5759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060912" y="3168936"/>
                <a:ext cx="436841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spc="30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gitignore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199</Words>
  <Application>Microsoft Office PowerPoint</Application>
  <PresentationFormat>와이드스크린</PresentationFormat>
  <Paragraphs>52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허세진</cp:lastModifiedBy>
  <cp:revision>479</cp:revision>
  <dcterms:created xsi:type="dcterms:W3CDTF">2019-12-23T00:32:35Z</dcterms:created>
  <dcterms:modified xsi:type="dcterms:W3CDTF">2023-10-04T13:30:48Z</dcterms:modified>
</cp:coreProperties>
</file>